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2.xml"/>
  <Override ContentType="application/vnd.openxmlformats-officedocument.presentationml.slide+xml" PartName="/ppt/slides/slide98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63.xml"/>
  <Override ContentType="application/vnd.openxmlformats-officedocument.presentationml.slide+xml" PartName="/ppt/slides/slide93.xml"/>
  <Override ContentType="application/vnd.openxmlformats-officedocument.presentationml.slide+xml" PartName="/ppt/slides/slide80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1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9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  <p:sldId id="354" r:id="rId104"/>
  </p:sldIdLst>
  <p:sldSz cy="5143500" cx="9144000"/>
  <p:notesSz cx="6858000" cy="9144000"/>
  <p:embeddedFontLst>
    <p:embeddedFont>
      <p:font typeface="Roboto"/>
      <p:regular r:id="rId105"/>
      <p:bold r:id="rId106"/>
      <p:italic r:id="rId107"/>
      <p:boldItalic r:id="rId10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07" Type="http://schemas.openxmlformats.org/officeDocument/2006/relationships/font" Target="fonts/Roboto-italic.fntdata"/><Relationship Id="rId106" Type="http://schemas.openxmlformats.org/officeDocument/2006/relationships/font" Target="fonts/Roboto-bold.fntdata"/><Relationship Id="rId105" Type="http://schemas.openxmlformats.org/officeDocument/2006/relationships/font" Target="fonts/Roboto-regular.fntdata"/><Relationship Id="rId104" Type="http://schemas.openxmlformats.org/officeDocument/2006/relationships/slide" Target="slides/slide99.xml"/><Relationship Id="rId108" Type="http://schemas.openxmlformats.org/officeDocument/2006/relationships/font" Target="fonts/Roboto-boldItalic.fntdata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103" Type="http://schemas.openxmlformats.org/officeDocument/2006/relationships/slide" Target="slides/slide98.xml"/><Relationship Id="rId102" Type="http://schemas.openxmlformats.org/officeDocument/2006/relationships/slide" Target="slides/slide97.xml"/><Relationship Id="rId101" Type="http://schemas.openxmlformats.org/officeDocument/2006/relationships/slide" Target="slides/slide96.xml"/><Relationship Id="rId100" Type="http://schemas.openxmlformats.org/officeDocument/2006/relationships/slide" Target="slides/slide95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95" Type="http://schemas.openxmlformats.org/officeDocument/2006/relationships/slide" Target="slides/slide90.xml"/><Relationship Id="rId94" Type="http://schemas.openxmlformats.org/officeDocument/2006/relationships/slide" Target="slides/slide89.xml"/><Relationship Id="rId97" Type="http://schemas.openxmlformats.org/officeDocument/2006/relationships/slide" Target="slides/slide92.xml"/><Relationship Id="rId96" Type="http://schemas.openxmlformats.org/officeDocument/2006/relationships/slide" Target="slides/slide91.xml"/><Relationship Id="rId11" Type="http://schemas.openxmlformats.org/officeDocument/2006/relationships/slide" Target="slides/slide6.xml"/><Relationship Id="rId99" Type="http://schemas.openxmlformats.org/officeDocument/2006/relationships/slide" Target="slides/slide94.xml"/><Relationship Id="rId10" Type="http://schemas.openxmlformats.org/officeDocument/2006/relationships/slide" Target="slides/slide5.xml"/><Relationship Id="rId98" Type="http://schemas.openxmlformats.org/officeDocument/2006/relationships/slide" Target="slides/slide93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91" Type="http://schemas.openxmlformats.org/officeDocument/2006/relationships/slide" Target="slides/slide86.xml"/><Relationship Id="rId90" Type="http://schemas.openxmlformats.org/officeDocument/2006/relationships/slide" Target="slides/slide85.xml"/><Relationship Id="rId93" Type="http://schemas.openxmlformats.org/officeDocument/2006/relationships/slide" Target="slides/slide88.xml"/><Relationship Id="rId92" Type="http://schemas.openxmlformats.org/officeDocument/2006/relationships/slide" Target="slides/slide8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86" Type="http://schemas.openxmlformats.org/officeDocument/2006/relationships/slide" Target="slides/slide81.xml"/><Relationship Id="rId85" Type="http://schemas.openxmlformats.org/officeDocument/2006/relationships/slide" Target="slides/slide80.xml"/><Relationship Id="rId88" Type="http://schemas.openxmlformats.org/officeDocument/2006/relationships/slide" Target="slides/slide83.xml"/><Relationship Id="rId87" Type="http://schemas.openxmlformats.org/officeDocument/2006/relationships/slide" Target="slides/slide82.xml"/><Relationship Id="rId89" Type="http://schemas.openxmlformats.org/officeDocument/2006/relationships/slide" Target="slides/slide84.xml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75" Type="http://schemas.openxmlformats.org/officeDocument/2006/relationships/slide" Target="slides/slide70.xml"/><Relationship Id="rId74" Type="http://schemas.openxmlformats.org/officeDocument/2006/relationships/slide" Target="slides/slide69.xml"/><Relationship Id="rId77" Type="http://schemas.openxmlformats.org/officeDocument/2006/relationships/slide" Target="slides/slide72.xml"/><Relationship Id="rId76" Type="http://schemas.openxmlformats.org/officeDocument/2006/relationships/slide" Target="slides/slide71.xml"/><Relationship Id="rId79" Type="http://schemas.openxmlformats.org/officeDocument/2006/relationships/slide" Target="slides/slide74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66" Type="http://schemas.openxmlformats.org/officeDocument/2006/relationships/slide" Target="slides/slide61.xml"/><Relationship Id="rId65" Type="http://schemas.openxmlformats.org/officeDocument/2006/relationships/slide" Target="slides/slide60.xml"/><Relationship Id="rId68" Type="http://schemas.openxmlformats.org/officeDocument/2006/relationships/slide" Target="slides/slide63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69" Type="http://schemas.openxmlformats.org/officeDocument/2006/relationships/slide" Target="slides/slide6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5" Type="http://schemas.openxmlformats.org/officeDocument/2006/relationships/slide" Target="slides/slide50.xml"/><Relationship Id="rId54" Type="http://schemas.openxmlformats.org/officeDocument/2006/relationships/slide" Target="slides/slide49.xml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59" Type="http://schemas.openxmlformats.org/officeDocument/2006/relationships/slide" Target="slides/slide54.xml"/><Relationship Id="rId58" Type="http://schemas.openxmlformats.org/officeDocument/2006/relationships/slide" Target="slides/slide5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31d3c7bf0a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131d3c7bf0a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1317358cef6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1317358cef6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317358cef6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1317358cef6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317358cef6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1317358cef6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317358cef6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1317358cef6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317358cef6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1317358cef6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317358cef6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1317358cef6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317358cef6_0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1317358cef6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317358cef6_0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1317358cef6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317358cef6_0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1317358cef6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317358cef6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1317358cef6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317358cef6_0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1317358cef6_0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317358cef6_0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1317358cef6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1317358cef6_0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1317358cef6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1317358cef6_0_1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1317358cef6_0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1317358cef6_0_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1317358cef6_0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317358cef6_0_2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1317358cef6_0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1317358cef6_0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1317358cef6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1317358cef6_0_2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1317358cef6_0_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317358cef6_0_2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1317358cef6_0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317358cef6_0_2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1317358cef6_0_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317358cef6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1317358cef6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317358cef6_0_2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1317358cef6_0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317358cef6_0_2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1317358cef6_0_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317358cef6_0_2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1317358cef6_0_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317358cef6_0_2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1317358cef6_0_2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1317358cef6_0_2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1317358cef6_0_2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131d3c7bf0a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131d3c7bf0a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131d3c7bf0a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131d3c7bf0a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1317358cef6_0_2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1317358cef6_0_2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1317358cef6_0_2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1317358cef6_0_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1317358cef6_0_2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1317358cef6_0_2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1317358cef6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1317358cef6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1317358cef6_0_2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1317358cef6_0_2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1317358cef6_0_2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1317358cef6_0_2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1317358cef6_0_2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1317358cef6_0_2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1317358cef6_0_2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1317358cef6_0_2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1317358cef6_0_2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1317358cef6_0_2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1317358cef6_0_2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1317358cef6_0_2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1317358cef6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1317358cef6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1317358cef6_1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1317358cef6_1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1317358cef6_1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1317358cef6_1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13213aa727c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13213aa727c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1317358cef6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1317358cef6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1317358cef6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1317358cef6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317358cef6_1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1317358cef6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1317358cef6_1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1317358cef6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1337ff3a7ad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1337ff3a7ad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1317358cef6_1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1317358cef6_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1317358cef6_1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1317358cef6_1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13213aa727c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13213aa727c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1324d019a05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1324d019a05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1324d019a05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1324d019a05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1324d019a05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1324d019a05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317358cef6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1317358cef6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1324d019a05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1324d019a05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1324d019a05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1324d019a05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1324d019a05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1324d019a05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1324d019a05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1324d019a05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1324d019a05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1324d019a05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1324d019a05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1324d019a05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1324d019a05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1324d019a05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1337ff3a7ad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1337ff3a7ad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1324d019a05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1324d019a05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1324d019a05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1324d019a05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1317358cef6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1317358cef6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131a8c6fffb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131a8c6fffb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131a8c6fffb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131a8c6fffb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1324d019a05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1324d019a05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1324d019a05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1324d019a05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1324d019a05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1324d019a05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1324d019a05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1324d019a05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131a8c6fffb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131a8c6fffb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131a8c6fffb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131a8c6fffb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1324d019a05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1324d019a05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1324d019a05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1324d019a05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317358cef6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1317358cef6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13213aa727c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13213aa727c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13213aa727c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13213aa727c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131a8c6fff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131a8c6fff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131a8c6fffb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131a8c6fffb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1337ff3a7ad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1337ff3a7ad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1337ff3a7ad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1337ff3a7ad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1317358cef6_1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1317358cef6_1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1317358cef6_1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Google Shape;514;g1317358cef6_1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1317358cef6_1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1317358cef6_1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1317358cef6_1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1317358cef6_1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31d3c7bf0a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131d3c7bf0a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1337ff3a7ad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1337ff3a7ad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1337ff3a7ad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Google Shape;534;g1337ff3a7ad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1337ff3a7ad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9" name="Google Shape;539;g1337ff3a7ad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1317358cef6_1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Google Shape;544;g1317358cef6_1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1317358cef6_1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1317358cef6_1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1337ff3a7ad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4" name="Google Shape;554;g1337ff3a7ad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1317358cef6_1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1317358cef6_1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1317358cef6_1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1317358cef6_1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1324d019a05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1324d019a05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1324d019a05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4" name="Google Shape;574;g1324d019a05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Google Shape;11;p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1" name="Google Shape;71;p1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1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1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1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" name="Google Shape;76;p11"/>
          <p:cNvSpPr txBox="1"/>
          <p:nvPr>
            <p:ph hasCustomPrompt="1"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/>
          <p:nvPr>
            <p:ph idx="1" type="body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Google Shape;78;p1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1" name="Google Shape;21;p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" name="Google Shape;26;p3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4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Google Shape;30;p4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" name="Google Shape;35;p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5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" name="Google Shape;42;p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5" name="Google Shape;45;p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8" name="Google Shape;48;p7"/>
          <p:cNvSpPr txBox="1"/>
          <p:nvPr>
            <p:ph idx="1" type="body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8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Google Shape;52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8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" name="Google Shape;57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1" name="Google Shape;6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2" name="Google Shape;62;p9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3" name="Google Shape;63;p9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4" name="Google Shape;6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Google Shape;65;p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68" name="Google Shape;68;p1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eometr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8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0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7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6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3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22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2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27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21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23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24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25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30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3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29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28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31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34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32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35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3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39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40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4.xm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38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6.xml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41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8.xml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4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0.xml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42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2.xml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48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4.xml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47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6.xml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45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8.xml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4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44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1.xml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51.png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3.xml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46.png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50.png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6.xml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53.png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8.xml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5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Online Exam Flowcharts</a:t>
            </a:r>
            <a:endParaRPr/>
          </a:p>
        </p:txBody>
      </p:sp>
      <p:sp>
        <p:nvSpPr>
          <p:cNvPr id="86" name="Google Shape;86;p13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 John Paul D. Gallardo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1100" y="152400"/>
            <a:ext cx="664801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3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View Created Exams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24"/>
          <p:cNvPicPr preferRelativeResize="0"/>
          <p:nvPr/>
        </p:nvPicPr>
        <p:blipFill rotWithShape="1">
          <a:blip r:embed="rId3">
            <a:alphaModFix/>
          </a:blip>
          <a:srcRect b="13757" l="9914" r="6696" t="12593"/>
          <a:stretch/>
        </p:blipFill>
        <p:spPr>
          <a:xfrm>
            <a:off x="1254926" y="231963"/>
            <a:ext cx="6634150" cy="4527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5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Edit Created Exams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26"/>
          <p:cNvPicPr preferRelativeResize="0"/>
          <p:nvPr/>
        </p:nvPicPr>
        <p:blipFill rotWithShape="1">
          <a:blip r:embed="rId3">
            <a:alphaModFix/>
          </a:blip>
          <a:srcRect b="14911" l="6690" r="0" t="15148"/>
          <a:stretch/>
        </p:blipFill>
        <p:spPr>
          <a:xfrm>
            <a:off x="881575" y="352975"/>
            <a:ext cx="7554976" cy="437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7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Delete Created Exams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6950" y="76200"/>
            <a:ext cx="6233869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9"/>
          <p:cNvSpPr txBox="1"/>
          <p:nvPr>
            <p:ph type="title"/>
          </p:nvPr>
        </p:nvSpPr>
        <p:spPr>
          <a:xfrm>
            <a:off x="490250" y="526350"/>
            <a:ext cx="82953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 Category Flowchart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7950" y="338875"/>
            <a:ext cx="8488101" cy="422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1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Edit Category Flowchart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Sign-Up Flowchart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32"/>
          <p:cNvPicPr preferRelativeResize="0"/>
          <p:nvPr/>
        </p:nvPicPr>
        <p:blipFill rotWithShape="1">
          <a:blip r:embed="rId3">
            <a:alphaModFix/>
          </a:blip>
          <a:srcRect b="25329" l="9199" r="8657" t="10054"/>
          <a:stretch/>
        </p:blipFill>
        <p:spPr>
          <a:xfrm>
            <a:off x="974925" y="307025"/>
            <a:ext cx="7366799" cy="4477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3"/>
          <p:cNvSpPr txBox="1"/>
          <p:nvPr>
            <p:ph type="title"/>
          </p:nvPr>
        </p:nvSpPr>
        <p:spPr>
          <a:xfrm>
            <a:off x="490250" y="526350"/>
            <a:ext cx="79143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Delete Category Flowchart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34"/>
          <p:cNvPicPr preferRelativeResize="0"/>
          <p:nvPr/>
        </p:nvPicPr>
        <p:blipFill rotWithShape="1">
          <a:blip r:embed="rId3">
            <a:alphaModFix/>
          </a:blip>
          <a:srcRect b="17926" l="10809" r="10629" t="14221"/>
          <a:stretch/>
        </p:blipFill>
        <p:spPr>
          <a:xfrm>
            <a:off x="1264413" y="287988"/>
            <a:ext cx="6615174" cy="441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5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 Subject Flowchart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35898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7"/>
          <p:cNvSpPr txBox="1"/>
          <p:nvPr>
            <p:ph type="title"/>
          </p:nvPr>
        </p:nvSpPr>
        <p:spPr>
          <a:xfrm>
            <a:off x="490250" y="526350"/>
            <a:ext cx="78693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Edit Subject Flowchart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475" y="152400"/>
            <a:ext cx="7940849" cy="4715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9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Delete Subject Flowchart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40"/>
          <p:cNvPicPr preferRelativeResize="0"/>
          <p:nvPr/>
        </p:nvPicPr>
        <p:blipFill rotWithShape="1">
          <a:blip r:embed="rId3">
            <a:alphaModFix/>
          </a:blip>
          <a:srcRect b="18619" l="10806" r="8307" t="12367"/>
          <a:stretch/>
        </p:blipFill>
        <p:spPr>
          <a:xfrm>
            <a:off x="1157474" y="253025"/>
            <a:ext cx="7034024" cy="4637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41"/>
          <p:cNvSpPr txBox="1"/>
          <p:nvPr>
            <p:ph type="title"/>
          </p:nvPr>
        </p:nvSpPr>
        <p:spPr>
          <a:xfrm>
            <a:off x="490250" y="526350"/>
            <a:ext cx="84072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View Exam Taker’s Details Flowchart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350" y="152400"/>
            <a:ext cx="8117676" cy="4632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Google Shape;231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5700" y="107575"/>
            <a:ext cx="6810609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43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View of Summary of Scores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44"/>
          <p:cNvPicPr preferRelativeResize="0"/>
          <p:nvPr/>
        </p:nvPicPr>
        <p:blipFill rotWithShape="1">
          <a:blip r:embed="rId3">
            <a:alphaModFix/>
          </a:blip>
          <a:srcRect b="24180" l="9732" r="10101" t="11901"/>
          <a:stretch/>
        </p:blipFill>
        <p:spPr>
          <a:xfrm>
            <a:off x="861389" y="285738"/>
            <a:ext cx="7421224" cy="457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45"/>
          <p:cNvSpPr txBox="1"/>
          <p:nvPr>
            <p:ph type="title"/>
          </p:nvPr>
        </p:nvSpPr>
        <p:spPr>
          <a:xfrm>
            <a:off x="490250" y="526350"/>
            <a:ext cx="8429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Update Exam Creator’s Info 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251;p46"/>
          <p:cNvPicPr preferRelativeResize="0"/>
          <p:nvPr/>
        </p:nvPicPr>
        <p:blipFill rotWithShape="1">
          <a:blip r:embed="rId3">
            <a:alphaModFix/>
          </a:blip>
          <a:srcRect b="4489" l="0" r="0" t="0"/>
          <a:stretch/>
        </p:blipFill>
        <p:spPr>
          <a:xfrm>
            <a:off x="1441075" y="152400"/>
            <a:ext cx="6261849" cy="4621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7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SET EXAM SETTINGS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Google Shape;261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1225" y="140000"/>
            <a:ext cx="5883501" cy="4686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9"/>
          <p:cNvSpPr txBox="1"/>
          <p:nvPr>
            <p:ph type="title"/>
          </p:nvPr>
        </p:nvSpPr>
        <p:spPr>
          <a:xfrm>
            <a:off x="243100" y="1789500"/>
            <a:ext cx="4045200" cy="156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 Taker Side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50"/>
          <p:cNvSpPr txBox="1"/>
          <p:nvPr>
            <p:ph type="title"/>
          </p:nvPr>
        </p:nvSpPr>
        <p:spPr>
          <a:xfrm>
            <a:off x="490250" y="526350"/>
            <a:ext cx="8429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Update</a:t>
            </a:r>
            <a:r>
              <a:rPr lang="en"/>
              <a:t> Taker Info Flowchart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Google Shape;276;p51"/>
          <p:cNvPicPr preferRelativeResize="0"/>
          <p:nvPr/>
        </p:nvPicPr>
        <p:blipFill rotWithShape="1">
          <a:blip r:embed="rId3">
            <a:alphaModFix/>
          </a:blip>
          <a:srcRect b="4260" l="1685" r="3103" t="0"/>
          <a:stretch/>
        </p:blipFill>
        <p:spPr>
          <a:xfrm>
            <a:off x="1515024" y="56025"/>
            <a:ext cx="6286500" cy="4885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6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Login Flowchart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52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View Exams to Take Flowchart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oogle Shape;286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2675" y="152400"/>
            <a:ext cx="7667625" cy="461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54"/>
          <p:cNvSpPr txBox="1"/>
          <p:nvPr>
            <p:ph type="title"/>
          </p:nvPr>
        </p:nvSpPr>
        <p:spPr>
          <a:xfrm>
            <a:off x="490250" y="526350"/>
            <a:ext cx="81159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Take Exam Flowchart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" name="Google Shape;296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5200" y="53250"/>
            <a:ext cx="6453601" cy="470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56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View Exam Score Flowchart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Google Shape;306;p57"/>
          <p:cNvPicPr preferRelativeResize="0"/>
          <p:nvPr/>
        </p:nvPicPr>
        <p:blipFill rotWithShape="1">
          <a:blip r:embed="rId3">
            <a:alphaModFix/>
          </a:blip>
          <a:srcRect b="24177" l="10270" r="9742" t="13524"/>
          <a:stretch/>
        </p:blipFill>
        <p:spPr>
          <a:xfrm>
            <a:off x="1127137" y="498680"/>
            <a:ext cx="6889726" cy="4146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5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Designs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59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Sign-Up Page Design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1038" y="152400"/>
            <a:ext cx="7741919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6" name="Google Shape;326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938" y="152400"/>
            <a:ext cx="8602134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6538" y="152400"/>
            <a:ext cx="7070918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1" name="Google Shape;331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4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6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Login Page Design</a:t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1" name="Google Shape;341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938" y="152400"/>
            <a:ext cx="8602134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6" name="Google Shape;346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838" y="152400"/>
            <a:ext cx="86063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66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 Creator Dashboard</a:t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6" name="Google Shape;356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838" y="152400"/>
            <a:ext cx="86063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1" name="Google Shape;361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838" y="152400"/>
            <a:ext cx="86063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69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Create Exam Page</a:t>
            </a:r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Google Shape;371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838" y="152400"/>
            <a:ext cx="86063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6" name="Google Shape;376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838" y="152400"/>
            <a:ext cx="86063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 txBox="1"/>
          <p:nvPr>
            <p:ph type="title"/>
          </p:nvPr>
        </p:nvSpPr>
        <p:spPr>
          <a:xfrm>
            <a:off x="243100" y="1789500"/>
            <a:ext cx="4045200" cy="156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 Creator Side</a:t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1" name="Google Shape;381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838" y="152400"/>
            <a:ext cx="86063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6" name="Google Shape;386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63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1" name="Google Shape;391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838" y="152400"/>
            <a:ext cx="86063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75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View Created Exams</a:t>
            </a:r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1" name="Google Shape;401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838" y="152400"/>
            <a:ext cx="86063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77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Edit Created Exam</a:t>
            </a:r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1" name="Google Shape;411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63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6" name="Google Shape;416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838" y="152400"/>
            <a:ext cx="86063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80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 Category Page</a:t>
            </a:r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6" name="Google Shape;426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838" y="152400"/>
            <a:ext cx="86063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9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Create Exam Flowchart</a:t>
            </a:r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82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View Category Page Design</a:t>
            </a:r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6" name="Google Shape;436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838" y="152400"/>
            <a:ext cx="86063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84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Edit Category Page</a:t>
            </a:r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6" name="Google Shape;446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838" y="152400"/>
            <a:ext cx="86063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86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 Subject Page Design</a:t>
            </a:r>
            <a:endParaRPr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6" name="Google Shape;456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838" y="152400"/>
            <a:ext cx="86063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8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View Subject Page Design</a:t>
            </a:r>
            <a:endParaRPr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6" name="Google Shape;466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838" y="152400"/>
            <a:ext cx="86063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90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Edit Subject Page</a:t>
            </a:r>
            <a:endParaRPr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6" name="Google Shape;476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838" y="152400"/>
            <a:ext cx="86063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6925" y="167975"/>
            <a:ext cx="6150149" cy="451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92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View Summary of Scores</a:t>
            </a:r>
            <a:endParaRPr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6" name="Google Shape;486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838" y="152400"/>
            <a:ext cx="86063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94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View Exam Takers Info</a:t>
            </a:r>
            <a:endParaRPr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6" name="Google Shape;496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838" y="152400"/>
            <a:ext cx="86063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96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SET EXAM SETTINGS</a:t>
            </a:r>
            <a:endParaRPr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6" name="Google Shape;506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838" y="152400"/>
            <a:ext cx="86063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9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 Creator Update Profile Page Design</a:t>
            </a:r>
            <a:endParaRPr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6" name="Google Shape;516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838" y="152400"/>
            <a:ext cx="86063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100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Examinee Dashboard</a:t>
            </a:r>
            <a:endParaRPr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6" name="Google Shape;526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838" y="152400"/>
            <a:ext cx="86063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1"/>
          <p:cNvSpPr txBox="1"/>
          <p:nvPr>
            <p:ph type="title"/>
          </p:nvPr>
        </p:nvSpPr>
        <p:spPr>
          <a:xfrm>
            <a:off x="490250" y="526350"/>
            <a:ext cx="8213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 Questions Flowchart</a:t>
            </a:r>
            <a:endParaRPr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1" name="Google Shape;531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838" y="152400"/>
            <a:ext cx="86063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103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View Exam to Take Page</a:t>
            </a:r>
            <a:endParaRPr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1" name="Google Shape;541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838" y="152400"/>
            <a:ext cx="86063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105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Take Exam Page Design</a:t>
            </a:r>
            <a:endParaRPr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1" name="Google Shape;551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838" y="152400"/>
            <a:ext cx="86063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6" name="Google Shape;556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838" y="152400"/>
            <a:ext cx="86063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108"/>
          <p:cNvSpPr txBox="1"/>
          <p:nvPr>
            <p:ph type="title"/>
          </p:nvPr>
        </p:nvSpPr>
        <p:spPr>
          <a:xfrm>
            <a:off x="337825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Examinee Update Profile Page Design</a:t>
            </a:r>
            <a:endParaRPr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6" name="Google Shape;566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838" y="152400"/>
            <a:ext cx="86063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110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View Exam Scores</a:t>
            </a:r>
            <a:endParaRPr/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6" name="Google Shape;576;p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63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